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5DD5F0-8A53-BD3B-8866-30B3D275AF8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103F7-331D-FDDF-A161-A53A326582F0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1FE7-E9EB-ACD8-B9CF-DBB70D262657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FF1B1-325A-2F3E-5142-E416C0C5D601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CF5A16D-2956-8298-5C62-5E9AA97469AE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4DE41-0896-4AFB-EC34-72F1626E62CE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DB1F-4E2F-CB12-9745-ABF08ED06AFA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505E-B125-B268-7D18-7F18C92A055C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2341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101</cp:revision>
  <dcterms:created xsi:type="dcterms:W3CDTF">2025-04-20T15:36:52Z</dcterms:created>
  <dcterms:modified xsi:type="dcterms:W3CDTF">2025-04-24T19:36:38Z</dcterms:modified>
</cp:coreProperties>
</file>